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8920" cy="503892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8920" cy="35892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8920" cy="161892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8920" cy="53892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приложения React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8920" cy="19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3160" cy="143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76000" y="1656000"/>
            <a:ext cx="9142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- это язык, который позволяет легко смешивать код </a:t>
            </a:r>
            <a:r>
              <a:rPr b="1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JavaScript</a:t>
            </a: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 с </a:t>
            </a:r>
            <a:r>
              <a:rPr b="1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HTML</a:t>
            </a: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-подобными тегами для определения элементов пользовательского интерфейса (</a:t>
            </a:r>
            <a:r>
              <a:rPr b="1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UI</a:t>
            </a: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) и их функциональности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При создании приложения React должен преобразовать JSX в JavaScript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JSX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76000" y="1656000"/>
            <a:ext cx="9142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Все элементы приложения необходимо поместить в папку rsc.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Создайте папку src/components и поместите туда файл header.jsx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Наберите rsc и tab 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компонента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rcRect l="28581" t="8822" r="58547" b="65764"/>
          <a:stretch/>
        </p:blipFill>
        <p:spPr>
          <a:xfrm>
            <a:off x="5256360" y="3960000"/>
            <a:ext cx="2735280" cy="3039480"/>
          </a:xfrm>
          <a:prstGeom prst="rect">
            <a:avLst/>
          </a:prstGeom>
          <a:ln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5976000" y="4968000"/>
            <a:ext cx="863640" cy="86364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4"/>
          <p:cNvSpPr/>
          <p:nvPr/>
        </p:nvSpPr>
        <p:spPr>
          <a:xfrm flipV="1">
            <a:off x="6768000" y="5328000"/>
            <a:ext cx="576000" cy="360000"/>
          </a:xfrm>
          <a:prstGeom prst="line">
            <a:avLst/>
          </a:prstGeom>
          <a:ln w="38160">
            <a:solidFill>
              <a:srgbClr val="ff383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7488000" y="5184000"/>
            <a:ext cx="215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Контейнер для компонента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840000" y="1728720"/>
            <a:ext cx="316764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Скопируйте код навигационной панели в компонент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компонента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2"/>
          <a:srcRect l="32152" t="13897" r="19984" b="17522"/>
          <a:stretch/>
        </p:blipFill>
        <p:spPr>
          <a:xfrm>
            <a:off x="216000" y="1663920"/>
            <a:ext cx="6511320" cy="524772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6480000" y="6003720"/>
            <a:ext cx="247320" cy="25992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4"/>
          <p:cNvSpPr/>
          <p:nvPr/>
        </p:nvSpPr>
        <p:spPr>
          <a:xfrm flipV="1">
            <a:off x="6696000" y="5688000"/>
            <a:ext cx="576000" cy="360000"/>
          </a:xfrm>
          <a:prstGeom prst="line">
            <a:avLst/>
          </a:prstGeom>
          <a:ln w="38160">
            <a:solidFill>
              <a:srgbClr val="ff383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5"/>
          <p:cNvSpPr/>
          <p:nvPr/>
        </p:nvSpPr>
        <p:spPr>
          <a:xfrm>
            <a:off x="7344000" y="5373720"/>
            <a:ext cx="215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Закрывающий тег обязателен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1584000" y="3384000"/>
            <a:ext cx="647640" cy="21564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1728720"/>
            <a:ext cx="9647640" cy="17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Импортируйте рисунок - логотип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компонента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rcRect l="28581" t="8822" r="24982" b="59419"/>
          <a:stretch/>
        </p:blipFill>
        <p:spPr>
          <a:xfrm>
            <a:off x="1080360" y="2448000"/>
            <a:ext cx="8424720" cy="323964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1224000" y="2736000"/>
            <a:ext cx="2807640" cy="28764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"/>
          <p:cNvSpPr/>
          <p:nvPr/>
        </p:nvSpPr>
        <p:spPr>
          <a:xfrm>
            <a:off x="6192000" y="4176000"/>
            <a:ext cx="3239640" cy="43164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60000" y="1728720"/>
            <a:ext cx="9647640" cy="23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3000"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Поместите компонент в приложение (App.js)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Для запуска приложения наберите в терминале — </a:t>
            </a: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npm start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sp>
        <p:nvSpPr>
          <p:cNvPr id="109" name="CustomShape 2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компонента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rcRect l="28581" t="8822" r="52835" b="63227"/>
          <a:stretch/>
        </p:blipFill>
        <p:spPr>
          <a:xfrm>
            <a:off x="1944000" y="3312360"/>
            <a:ext cx="4103640" cy="347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360000" y="1728720"/>
            <a:ext cx="3023640" cy="49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0000"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Аналогичным образом создайте footer.jsx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Создайте папку src/pages и в ней файл main.jsx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страниц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rcRect l="28581" t="8822" r="41407" b="59419"/>
          <a:stretch/>
        </p:blipFill>
        <p:spPr>
          <a:xfrm>
            <a:off x="3312360" y="2016000"/>
            <a:ext cx="6289920" cy="374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60000" y="1728720"/>
            <a:ext cx="3023640" cy="49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Поместите страницу внутрь контейнера  App.js и просмотрите страницу 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страниц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2"/>
          <a:srcRect l="12870" t="18978" r="50693" b="22600"/>
          <a:stretch/>
        </p:blipFill>
        <p:spPr>
          <a:xfrm>
            <a:off x="3744000" y="1872000"/>
            <a:ext cx="5255640" cy="474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0000" y="1728720"/>
            <a:ext cx="9720360" cy="17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Создайте необходимые компоненты проекта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Сформируйте страницы проекта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Задание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2022-04-17T04:19:52Z</dcterms:modified>
  <cp:revision>7</cp:revision>
  <dc:subject/>
  <dc:title>Midnightblue</dc:title>
</cp:coreProperties>
</file>